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5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31850">
              <a:srgbClr val="235863"/>
            </a:gs>
            <a:gs pos="50000">
              <a:srgbClr val="378A9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8F8C-B656-4C7E-8BB0-2924DFB98E5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FA12-7D58-482B-84E9-16C6E8F2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1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Ygu5Fsp_Nc&amp;index=5&amp;list=PLl14kXMLgfr0JCnHexlVCKqGH38goqIyC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MAUFUv1k9Zw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wMKUVlTJUg" TargetMode="External"/><Relationship Id="rId5" Type="http://schemas.openxmlformats.org/officeDocument/2006/relationships/hyperlink" Target="https://www.youtube.com/watch?v=cPtx-5K0DEg&amp;index=8&amp;list=PLl14kXMLgfr0JCnHexlVCKqGH38goqIyC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youtube.com/watch?v=QmV4D_YCm6s&amp;index=3&amp;list=PLl14kXMLgfr0JCnHexlVCKqGH38goqIy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1n-jVdaISZ4&amp;list=PLBgdJMKO-tozmvS77iozQXWLLtQCUy1_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0e4WjL7G0&amp;list=PLl14kXMLgfr0JCnHexlVCKqGH38goqIyC&amp;index=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hyperlink" Target="https://www.youtube.com/watch?v=6-Amog2sCko&amp;list=PLl14kXMLgfr0JCnHexlVCKqGH38goqIyC&amp;index=1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lHUqFSDD9A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s://www.youtube.com/watch?v=qGPgecUrLJA&amp;list=PLguB2-oS9Kmt57-9-gojkdt0sMsuPGBT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hyperlink" Target="https://www.youtube.com/watch?v=T0FDymSl4a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cuArUG6sOc" TargetMode="External"/><Relationship Id="rId5" Type="http://schemas.openxmlformats.org/officeDocument/2006/relationships/hyperlink" Target="https://www.youtube.com/watch?v=h2B2980uW9Q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3svvCj4yhYc&amp;index=13&amp;list=PLl14kXMLgfr0JCnHexlVCKqGH38goqIy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JC21zzkwoE&amp;list=PL94411427A34E4312&amp;index=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otinthedarkmysteries.com/wp-content/uploads/Flapper_Skirt_Flapper_Kn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7" y="275773"/>
            <a:ext cx="4247864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45" y="0"/>
            <a:ext cx="3233058" cy="4814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74" y="2993143"/>
            <a:ext cx="2943224" cy="3642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16" t="3572" r="1"/>
          <a:stretch/>
        </p:blipFill>
        <p:spPr>
          <a:xfrm>
            <a:off x="8347537" y="586586"/>
            <a:ext cx="3727441" cy="51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361269"/>
            <a:ext cx="5182250" cy="3916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53" y="344941"/>
            <a:ext cx="5737236" cy="4667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389" t="3862" r="7433" b="6578"/>
          <a:stretch/>
        </p:blipFill>
        <p:spPr>
          <a:xfrm>
            <a:off x="3991707" y="2468834"/>
            <a:ext cx="3036950" cy="4389166"/>
          </a:xfrm>
          <a:prstGeom prst="rect">
            <a:avLst/>
          </a:prstGeom>
        </p:spPr>
      </p:pic>
      <p:sp>
        <p:nvSpPr>
          <p:cNvPr id="5" name="TextBox 4">
            <a:hlinkClick r:id="rId5"/>
          </p:cNvPr>
          <p:cNvSpPr txBox="1"/>
          <p:nvPr/>
        </p:nvSpPr>
        <p:spPr>
          <a:xfrm>
            <a:off x="669471" y="5192486"/>
            <a:ext cx="2449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Jolson Plantation Song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Chaplin's Pay Day Short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Chaplin's The Kid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6843" y="5192486"/>
            <a:ext cx="3804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Don Juan preview clip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9"/>
              </a:rPr>
              <a:t>Buster Keaton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2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043" y="5910943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Ziegfeld Follies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537" t="4637" r="9379" b="6220"/>
          <a:stretch/>
        </p:blipFill>
        <p:spPr>
          <a:xfrm>
            <a:off x="195943" y="186997"/>
            <a:ext cx="3984171" cy="517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14" t="10306" r="5285"/>
          <a:stretch/>
        </p:blipFill>
        <p:spPr>
          <a:xfrm>
            <a:off x="3755571" y="186997"/>
            <a:ext cx="4722374" cy="6485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37" t="9001" r="5133" b="7291"/>
          <a:stretch/>
        </p:blipFill>
        <p:spPr>
          <a:xfrm>
            <a:off x="6632816" y="2892893"/>
            <a:ext cx="5404757" cy="37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8" t="11856" r="2380" b="5280"/>
          <a:stretch/>
        </p:blipFill>
        <p:spPr>
          <a:xfrm>
            <a:off x="1175657" y="587829"/>
            <a:ext cx="9601202" cy="5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404132"/>
            <a:ext cx="3739923" cy="4070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8" y="4767943"/>
            <a:ext cx="342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Steamboat Willie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Felix Halloween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8"/>
          <a:stretch/>
        </p:blipFill>
        <p:spPr>
          <a:xfrm>
            <a:off x="5176158" y="404132"/>
            <a:ext cx="6754584" cy="436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4376" b="3389"/>
          <a:stretch/>
        </p:blipFill>
        <p:spPr>
          <a:xfrm>
            <a:off x="3788229" y="2245709"/>
            <a:ext cx="3439886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13" y="127740"/>
            <a:ext cx="3762375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58" y="323850"/>
            <a:ext cx="3685494" cy="434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78" y="3326439"/>
            <a:ext cx="4845853" cy="335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5" y="127740"/>
            <a:ext cx="3897585" cy="2368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843" y="3440457"/>
            <a:ext cx="4012900" cy="3128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2386" y="2692174"/>
            <a:ext cx="360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Bessie Smith Nobody Knows You...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213" y="5845629"/>
            <a:ext cx="294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Armstrong After You've Gone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9"/>
              </a:rPr>
              <a:t>Duke Ellington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5" y="209530"/>
            <a:ext cx="4330789" cy="5668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22" y="419780"/>
            <a:ext cx="6836362" cy="4658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51" y="2057401"/>
            <a:ext cx="3759044" cy="4652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2357" y="5241471"/>
            <a:ext cx="279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Gershwin </a:t>
            </a:r>
            <a:r>
              <a:rPr lang="en-US" dirty="0" err="1" smtClean="0">
                <a:hlinkClick r:id="rId5"/>
              </a:rPr>
              <a:t>Rapsody</a:t>
            </a:r>
            <a:r>
              <a:rPr lang="en-US" dirty="0" smtClean="0">
                <a:hlinkClick r:id="rId5"/>
              </a:rPr>
              <a:t> in Blue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Porter Let's Fall In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9400"/>
            <a:ext cx="5372100" cy="3939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57" y="121375"/>
            <a:ext cx="5389695" cy="394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4294312"/>
            <a:ext cx="3384095" cy="2417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57" t="8000" r="10343" b="11429"/>
          <a:stretch/>
        </p:blipFill>
        <p:spPr>
          <a:xfrm>
            <a:off x="5421085" y="3293899"/>
            <a:ext cx="4581071" cy="34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3" y="201386"/>
            <a:ext cx="8757984" cy="5578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30" y="1884589"/>
            <a:ext cx="4114800" cy="4787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686" y="6025243"/>
            <a:ext cx="538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flappers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azz 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15436"/>
            <a:ext cx="4562475" cy="615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86" y="315436"/>
            <a:ext cx="4772024" cy="6055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3743" y="5649686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Charleston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4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41312"/>
            <a:ext cx="3702050" cy="4175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6212"/>
            <a:ext cx="4781550" cy="642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1" y="3372116"/>
            <a:ext cx="4363244" cy="32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7" y="511174"/>
            <a:ext cx="6755403" cy="430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94" y="2408759"/>
            <a:ext cx="4194412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rt de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rt de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58" y="465264"/>
            <a:ext cx="2886075" cy="5285342"/>
          </a:xfrm>
          <a:prstGeom prst="rect">
            <a:avLst/>
          </a:prstGeom>
          <a:pattFill prst="weave">
            <a:fgClr>
              <a:schemeClr val="bg1">
                <a:tint val="95000"/>
                <a:satMod val="170000"/>
              </a:schemeClr>
            </a:fgClr>
            <a:bgClr>
              <a:schemeClr val="bg1"/>
            </a:bgClr>
          </a:patt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9" y="1145630"/>
            <a:ext cx="3156176" cy="4741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39" y="160337"/>
            <a:ext cx="2847975" cy="428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1458" t="4286" r="9970" b="3214"/>
          <a:stretch/>
        </p:blipFill>
        <p:spPr>
          <a:xfrm>
            <a:off x="5807529" y="2332036"/>
            <a:ext cx="2873829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74637"/>
            <a:ext cx="5538787" cy="443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492125"/>
            <a:ext cx="4833937" cy="375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457" t="19126" r="2820" b="5650"/>
          <a:stretch/>
        </p:blipFill>
        <p:spPr>
          <a:xfrm>
            <a:off x="3669079" y="3962400"/>
            <a:ext cx="4027121" cy="26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" y="314325"/>
            <a:ext cx="4191000" cy="654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70" y="314325"/>
            <a:ext cx="4468585" cy="446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734" y="314325"/>
            <a:ext cx="4487045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46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Ennis, Erin</dc:creator>
  <cp:lastModifiedBy>Ennis, Erin</cp:lastModifiedBy>
  <cp:revision>15</cp:revision>
  <dcterms:created xsi:type="dcterms:W3CDTF">2015-03-05T15:16:00Z</dcterms:created>
  <dcterms:modified xsi:type="dcterms:W3CDTF">2015-03-05T21:33:08Z</dcterms:modified>
</cp:coreProperties>
</file>